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6" r:id="rId3"/>
    <p:sldId id="267" r:id="rId4"/>
    <p:sldId id="268" r:id="rId5"/>
    <p:sldId id="262" r:id="rId6"/>
    <p:sldId id="26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B84DB2-A6BD-4DDA-A969-9E5C7BE61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A3F7F-0927-486A-A61E-E3EB424EB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3F45F-F8C0-4A4C-B558-36E99ABCA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37741-EA29-4C2C-823D-A711613C0B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71FCE-33B3-4B15-8657-BF78F006FD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324ACD-5542-4C94-B60B-E612DE92EA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37061-8F69-4723-A094-CF2A7FF19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D5E35-B3A1-465B-B6FD-214C847C2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E5DBD-8531-48ED-8CDD-3E8E9EAB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2701-52C1-4297-8174-A0E4E4FC7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69DAEB-9948-4388-A7B4-EDD990607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50517B-F9DC-410E-AB1A-F43309B55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23528" y="908050"/>
            <a:ext cx="8568952" cy="2673350"/>
          </a:xfrm>
        </p:spPr>
        <p:txBody>
          <a:bodyPr/>
          <a:lstStyle/>
          <a:p>
            <a:r>
              <a:rPr lang="en-GB" sz="5400" b="1" dirty="0">
                <a:solidFill>
                  <a:srgbClr val="FF9900"/>
                </a:solidFill>
              </a:rPr>
              <a:t>JESUS IS ALIVE AND </a:t>
            </a:r>
            <a:r>
              <a:rPr lang="en-GB" sz="5400" b="1" dirty="0" smtClean="0">
                <a:solidFill>
                  <a:srgbClr val="FF9900"/>
                </a:solidFill>
              </a:rPr>
              <a:t>WE MUST GO IN HIS NAME</a:t>
            </a:r>
            <a:endParaRPr lang="en-US" sz="5400" b="1" dirty="0">
              <a:solidFill>
                <a:srgbClr val="FF9900"/>
              </a:solidFill>
            </a:endParaRP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400" b="1">
                <a:solidFill>
                  <a:srgbClr val="FF9900"/>
                </a:solidFill>
              </a:rPr>
              <a:t>Matthew 28:1 - 20</a:t>
            </a:r>
            <a:endParaRPr lang="en-US" sz="4400" b="1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76400"/>
            <a:ext cx="8540750" cy="47767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3600" b="1" u="sng" dirty="0">
                <a:solidFill>
                  <a:srgbClr val="FF9900"/>
                </a:solidFill>
              </a:rPr>
              <a:t>Two Crucial Events</a:t>
            </a:r>
          </a:p>
          <a:p>
            <a:pPr>
              <a:buFontTx/>
              <a:buChar char="•"/>
            </a:pPr>
            <a:r>
              <a:rPr lang="en-GB" sz="3600" b="1" dirty="0">
                <a:solidFill>
                  <a:srgbClr val="FF9900"/>
                </a:solidFill>
              </a:rPr>
              <a:t>Jesus has been </a:t>
            </a:r>
            <a:r>
              <a:rPr lang="en-GB" sz="3600" b="1" dirty="0" smtClean="0">
                <a:solidFill>
                  <a:srgbClr val="FF9900"/>
                </a:solidFill>
              </a:rPr>
              <a:t>crucified – Good Friday</a:t>
            </a:r>
            <a:endParaRPr lang="en-GB" sz="3600" b="1" dirty="0">
              <a:solidFill>
                <a:srgbClr val="FF9900"/>
              </a:solidFill>
            </a:endParaRPr>
          </a:p>
          <a:p>
            <a:pPr>
              <a:buFontTx/>
              <a:buNone/>
            </a:pPr>
            <a:endParaRPr lang="en-GB" sz="3600" b="1" dirty="0">
              <a:solidFill>
                <a:srgbClr val="FF9900"/>
              </a:solidFill>
            </a:endParaRPr>
          </a:p>
          <a:p>
            <a:pPr>
              <a:buFontTx/>
              <a:buChar char="•"/>
            </a:pPr>
            <a:r>
              <a:rPr lang="en-GB" sz="3600" b="1" dirty="0">
                <a:solidFill>
                  <a:srgbClr val="FF9900"/>
                </a:solidFill>
              </a:rPr>
              <a:t>He is </a:t>
            </a:r>
            <a:r>
              <a:rPr lang="en-GB" sz="3600" b="1" dirty="0" smtClean="0">
                <a:solidFill>
                  <a:srgbClr val="FF9900"/>
                </a:solidFill>
              </a:rPr>
              <a:t>risen – Easter Sunday</a:t>
            </a:r>
            <a:endParaRPr lang="en-GB" sz="3600" b="1" dirty="0">
              <a:solidFill>
                <a:srgbClr val="FF9900"/>
              </a:solidFill>
            </a:endParaRPr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FF9900"/>
                </a:solidFill>
              </a:rPr>
              <a:t>JESUS IS ALIVE AND </a:t>
            </a:r>
            <a:r>
              <a:rPr lang="en-GB" sz="3600" b="1" dirty="0" smtClean="0">
                <a:solidFill>
                  <a:srgbClr val="FF9900"/>
                </a:solidFill>
              </a:rPr>
              <a:t>WE MUST GO IN HIS NAME</a:t>
            </a:r>
            <a:endParaRPr lang="en-US" sz="36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76400"/>
            <a:ext cx="8540750" cy="47767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3600" b="1" u="sng" dirty="0">
                <a:solidFill>
                  <a:srgbClr val="FF9900"/>
                </a:solidFill>
              </a:rPr>
              <a:t>Jesus has been </a:t>
            </a:r>
            <a:r>
              <a:rPr lang="en-GB" sz="3600" b="1" u="sng" dirty="0" smtClean="0">
                <a:solidFill>
                  <a:srgbClr val="FF9900"/>
                </a:solidFill>
              </a:rPr>
              <a:t>crucified and He Died</a:t>
            </a:r>
          </a:p>
          <a:p>
            <a:r>
              <a:rPr lang="en-GB" b="1" dirty="0" smtClean="0">
                <a:solidFill>
                  <a:srgbClr val="FF9900"/>
                </a:solidFill>
              </a:rPr>
              <a:t>Publicly </a:t>
            </a:r>
            <a:r>
              <a:rPr lang="en-GB" b="1" dirty="0">
                <a:solidFill>
                  <a:srgbClr val="FF9900"/>
                </a:solidFill>
              </a:rPr>
              <a:t>- </a:t>
            </a:r>
            <a:r>
              <a:rPr lang="en-GB" b="1" dirty="0" smtClean="0">
                <a:solidFill>
                  <a:srgbClr val="FF9900"/>
                </a:solidFill>
              </a:rPr>
              <a:t>Matthew </a:t>
            </a:r>
            <a:r>
              <a:rPr lang="en-GB" b="1" dirty="0">
                <a:solidFill>
                  <a:srgbClr val="FF9900"/>
                </a:solidFill>
              </a:rPr>
              <a:t>27:39</a:t>
            </a: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</a:rPr>
              <a:t>Painfully – suffocated/nails/beating</a:t>
            </a:r>
            <a:endParaRPr lang="en-GB" b="1" dirty="0">
              <a:solidFill>
                <a:srgbClr val="FF9900"/>
              </a:solidFill>
            </a:endParaRP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</a:rPr>
              <a:t>Planned by God - Acts 4:27,28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</a:rPr>
              <a:t>Punishment for sin (but not His own) – 1 Corinthians 15:3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</a:rPr>
              <a:t>Precious – 1 Peter 1:18 - 19</a:t>
            </a:r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FF9900"/>
                </a:solidFill>
              </a:rPr>
              <a:t>JESUS IS ALIVE AND </a:t>
            </a:r>
            <a:r>
              <a:rPr lang="en-GB" sz="3600" b="1" dirty="0" smtClean="0">
                <a:solidFill>
                  <a:srgbClr val="FF9900"/>
                </a:solidFill>
              </a:rPr>
              <a:t>WE MUST </a:t>
            </a:r>
            <a:r>
              <a:rPr lang="en-GB" sz="3600" b="1" dirty="0">
                <a:solidFill>
                  <a:srgbClr val="FF9900"/>
                </a:solidFill>
              </a:rPr>
              <a:t>G</a:t>
            </a:r>
            <a:r>
              <a:rPr lang="en-GB" sz="3600" b="1" dirty="0" smtClean="0">
                <a:solidFill>
                  <a:srgbClr val="FF9900"/>
                </a:solidFill>
              </a:rPr>
              <a:t>O IN HIS NAME</a:t>
            </a:r>
            <a:endParaRPr lang="en-US" sz="36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512" y="1676400"/>
            <a:ext cx="8964487" cy="47767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3600" b="1" u="sng" dirty="0">
                <a:solidFill>
                  <a:srgbClr val="FF9900"/>
                </a:solidFill>
              </a:rPr>
              <a:t>Jesus has risen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</a:rPr>
              <a:t>Publicly – 1 Corinthians 15:6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</a:rPr>
              <a:t>Not ghostly or mystical – Luke 24:39 - 43</a:t>
            </a: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</a:rPr>
              <a:t>Productively </a:t>
            </a:r>
            <a:r>
              <a:rPr lang="en-GB" b="1" dirty="0">
                <a:solidFill>
                  <a:srgbClr val="FF9900"/>
                </a:solidFill>
              </a:rPr>
              <a:t>– 1 Corinthians 15:20</a:t>
            </a: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</a:rPr>
              <a:t>Powerfully </a:t>
            </a:r>
            <a:r>
              <a:rPr lang="en-GB" b="1" dirty="0">
                <a:solidFill>
                  <a:srgbClr val="FF9900"/>
                </a:solidFill>
              </a:rPr>
              <a:t>– Colossians 3:1, Hebrews 12:2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</a:rPr>
              <a:t>Personally – to be with YOU</a:t>
            </a:r>
          </a:p>
          <a:p>
            <a:pPr>
              <a:buFontTx/>
              <a:buNone/>
            </a:pPr>
            <a:r>
              <a:rPr lang="en-GB" b="1" dirty="0">
                <a:solidFill>
                  <a:srgbClr val="FF9900"/>
                </a:solidFill>
              </a:rPr>
              <a:t>	</a:t>
            </a:r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FF9900"/>
                </a:solidFill>
              </a:rPr>
              <a:t>JESUS IS ALIVE AND </a:t>
            </a:r>
            <a:r>
              <a:rPr lang="en-GB" sz="3600" b="1" dirty="0" smtClean="0">
                <a:solidFill>
                  <a:srgbClr val="FF9900"/>
                </a:solidFill>
              </a:rPr>
              <a:t>WE MUST GO IN HIS NAME</a:t>
            </a:r>
            <a:endParaRPr lang="en-US" sz="36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76400"/>
            <a:ext cx="8540750" cy="47767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3600" b="1" u="sng" dirty="0" smtClean="0">
                <a:solidFill>
                  <a:srgbClr val="FF9900"/>
                </a:solidFill>
              </a:rPr>
              <a:t>Now Jesus has authority </a:t>
            </a:r>
            <a:r>
              <a:rPr lang="en-GB" sz="3600" b="1" u="sng" dirty="0">
                <a:solidFill>
                  <a:srgbClr val="FF9900"/>
                </a:solidFill>
              </a:rPr>
              <a:t>over </a:t>
            </a:r>
            <a:r>
              <a:rPr lang="en-GB" sz="3600" b="1" u="sng" dirty="0" smtClean="0">
                <a:solidFill>
                  <a:srgbClr val="FF9900"/>
                </a:solidFill>
              </a:rPr>
              <a:t>all</a:t>
            </a:r>
            <a:endParaRPr lang="en-GB" sz="3600" b="1" u="sng" dirty="0">
              <a:solidFill>
                <a:srgbClr val="FF9900"/>
              </a:solidFill>
            </a:endParaRP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Politics &amp; government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Industry &amp; business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Science &amp; education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Entertainment &amp; media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Sports &amp; leisure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Nature</a:t>
            </a:r>
          </a:p>
          <a:p>
            <a:pPr>
              <a:buFontTx/>
              <a:buChar char="•"/>
            </a:pPr>
            <a:r>
              <a:rPr lang="en-GB" b="1" dirty="0">
                <a:solidFill>
                  <a:srgbClr val="FF9900"/>
                </a:solidFill>
                <a:effectLst/>
              </a:rPr>
              <a:t>Lives</a:t>
            </a: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FF9900"/>
                </a:solidFill>
              </a:rPr>
              <a:t>JESUS IS ALIVE AND </a:t>
            </a:r>
            <a:r>
              <a:rPr lang="en-GB" sz="3600" b="1" dirty="0" smtClean="0">
                <a:solidFill>
                  <a:srgbClr val="FF9900"/>
                </a:solidFill>
              </a:rPr>
              <a:t>WE MUST GO IN HIS NAME</a:t>
            </a:r>
            <a:endParaRPr lang="en-US" sz="36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76400"/>
            <a:ext cx="8540750" cy="47767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3600" b="1" u="sng" dirty="0" smtClean="0">
                <a:solidFill>
                  <a:srgbClr val="FF9900"/>
                </a:solidFill>
              </a:rPr>
              <a:t>The authority we have to go in His name</a:t>
            </a:r>
            <a:endParaRPr lang="en-GB" sz="3600" b="1" u="sng" dirty="0">
              <a:solidFill>
                <a:srgbClr val="FF9900"/>
              </a:solidFill>
            </a:endParaRP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  <a:effectLst/>
              </a:rPr>
              <a:t>Jesus’ command to His disciples</a:t>
            </a: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  <a:effectLst/>
              </a:rPr>
              <a:t>Go to ALL nations</a:t>
            </a: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  <a:effectLst/>
              </a:rPr>
              <a:t>Baptising in the Name of the Trinity</a:t>
            </a:r>
            <a:endParaRPr lang="en-GB" b="1" dirty="0">
              <a:solidFill>
                <a:srgbClr val="FF9900"/>
              </a:solidFill>
              <a:effectLst/>
            </a:endParaRP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  <a:effectLst/>
              </a:rPr>
              <a:t>Teaching ALL that He has commanded</a:t>
            </a:r>
            <a:endParaRPr lang="en-GB" b="1" dirty="0">
              <a:solidFill>
                <a:srgbClr val="FF9900"/>
              </a:solidFill>
              <a:effectLst/>
            </a:endParaRPr>
          </a:p>
          <a:p>
            <a:pPr>
              <a:buFontTx/>
              <a:buChar char="•"/>
            </a:pPr>
            <a:r>
              <a:rPr lang="en-GB" b="1" dirty="0" smtClean="0">
                <a:solidFill>
                  <a:srgbClr val="FF9900"/>
                </a:solidFill>
                <a:effectLst/>
              </a:rPr>
              <a:t>He is with us FOREVER as we do this</a:t>
            </a: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FF9900"/>
                </a:solidFill>
              </a:rPr>
              <a:t>JESUS IS ALIVE AND </a:t>
            </a:r>
            <a:r>
              <a:rPr lang="en-GB" sz="3600" b="1" dirty="0" smtClean="0">
                <a:solidFill>
                  <a:srgbClr val="FF9900"/>
                </a:solidFill>
              </a:rPr>
              <a:t>WE MUST GO IN HIS NAME</a:t>
            </a:r>
            <a:endParaRPr lang="en-US" sz="36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219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Concourse</vt:lpstr>
      <vt:lpstr>JESUS IS ALIVE AND WE MUST GO IN HIS NAME</vt:lpstr>
      <vt:lpstr>JESUS IS ALIVE AND WE MUST GO IN HIS NAME</vt:lpstr>
      <vt:lpstr>JESUS IS ALIVE AND WE MUST GO IN HIS NAME</vt:lpstr>
      <vt:lpstr>JESUS IS ALIVE AND WE MUST GO IN HIS NAME</vt:lpstr>
      <vt:lpstr>JESUS IS ALIVE AND WE MUST GO IN HIS NAME</vt:lpstr>
      <vt:lpstr>JESUS IS ALIVE AND WE MUST GO IN HIS NAME</vt:lpstr>
    </vt:vector>
  </TitlesOfParts>
  <Company>epyx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</dc:title>
  <dc:creator>David</dc:creator>
  <cp:lastModifiedBy>User</cp:lastModifiedBy>
  <cp:revision>21</cp:revision>
  <dcterms:created xsi:type="dcterms:W3CDTF">2006-08-02T13:27:23Z</dcterms:created>
  <dcterms:modified xsi:type="dcterms:W3CDTF">2020-04-06T10:30:38Z</dcterms:modified>
</cp:coreProperties>
</file>